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1" r:id="rId3"/>
    <p:sldId id="257" r:id="rId4"/>
    <p:sldId id="272" r:id="rId5"/>
    <p:sldId id="260" r:id="rId6"/>
    <p:sldId id="270" r:id="rId7"/>
    <p:sldId id="268" r:id="rId8"/>
    <p:sldId id="265" r:id="rId9"/>
    <p:sldId id="266" r:id="rId10"/>
    <p:sldId id="262" r:id="rId11"/>
    <p:sldId id="263" r:id="rId12"/>
    <p:sldId id="269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780" autoAdjust="0"/>
    <p:restoredTop sz="95946"/>
  </p:normalViewPr>
  <p:slideViewPr>
    <p:cSldViewPr snapToGrid="0" snapToObjects="1">
      <p:cViewPr varScale="1">
        <p:scale>
          <a:sx n="86" d="100"/>
          <a:sy n="86" d="100"/>
        </p:scale>
        <p:origin x="20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svg>
</file>

<file path=ppt/media/image4.png>
</file>

<file path=ppt/media/image5.sv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8D0AD-0F78-E945-857B-31B131C9B1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Easy </a:t>
            </a:r>
            <a:r>
              <a:rPr lang="en-US"/>
              <a:t>accessibility plan for</a:t>
            </a:r>
            <a:br>
              <a:rPr lang="en-US" dirty="0"/>
            </a:br>
            <a:r>
              <a:rPr lang="en-US" dirty="0"/>
              <a:t>Glasgow Science Centre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4FEB1-2454-7049-A3F1-36C35F72C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0000" y="5288358"/>
            <a:ext cx="10572000" cy="434974"/>
          </a:xfrm>
        </p:spPr>
        <p:txBody>
          <a:bodyPr>
            <a:noAutofit/>
          </a:bodyPr>
          <a:lstStyle/>
          <a:p>
            <a:r>
              <a:rPr lang="en-US" sz="2800" dirty="0"/>
              <a:t>TEAM 10</a:t>
            </a:r>
          </a:p>
        </p:txBody>
      </p:sp>
    </p:spTree>
    <p:extLst>
      <p:ext uri="{BB962C8B-B14F-4D97-AF65-F5344CB8AC3E}">
        <p14:creationId xmlns:p14="http://schemas.microsoft.com/office/powerpoint/2010/main" val="271859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1B3DA-0C42-5244-A042-E8839B6AC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 dirty="0">
                <a:solidFill>
                  <a:schemeClr val="tx1"/>
                </a:solidFill>
              </a:rPr>
              <a:t>Complications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5F54E-AFE0-1848-945D-C06AF6B84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>
            <a:normAutofit/>
          </a:bodyPr>
          <a:lstStyle/>
          <a:p>
            <a:r>
              <a:rPr lang="en-US" sz="2000" dirty="0"/>
              <a:t>Unfamiliarity with technology</a:t>
            </a:r>
          </a:p>
          <a:p>
            <a:r>
              <a:rPr lang="en-US" sz="2000" dirty="0"/>
              <a:t>Difficulty creating image maps</a:t>
            </a:r>
          </a:p>
          <a:p>
            <a:r>
              <a:rPr lang="en-US" sz="2000" dirty="0"/>
              <a:t>Research suggested to switch to React</a:t>
            </a:r>
          </a:p>
          <a:p>
            <a:r>
              <a:rPr lang="en-US" sz="2000" dirty="0"/>
              <a:t>Lack of time</a:t>
            </a:r>
          </a:p>
          <a:p>
            <a:r>
              <a:rPr lang="en-US" sz="2000" dirty="0"/>
              <a:t>Integrate back-end with front-end</a:t>
            </a:r>
          </a:p>
        </p:txBody>
      </p:sp>
    </p:spTree>
    <p:extLst>
      <p:ext uri="{BB962C8B-B14F-4D97-AF65-F5344CB8AC3E}">
        <p14:creationId xmlns:p14="http://schemas.microsoft.com/office/powerpoint/2010/main" val="3563292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3A1656-428A-7D41-957C-E966478F7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559" y="1286935"/>
            <a:ext cx="9638153" cy="266837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3588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DC564-611F-4697-A0A8-9B7140E8F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we had more time…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40125-A041-450A-8DF2-F304E1EA9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detailed, zoomable map, 3D models</a:t>
            </a:r>
          </a:p>
          <a:p>
            <a:r>
              <a:rPr lang="en-US" dirty="0"/>
              <a:t>Full tag implementation</a:t>
            </a:r>
          </a:p>
          <a:p>
            <a:r>
              <a:rPr lang="en-US" dirty="0"/>
              <a:t>Automatic optimal route planning</a:t>
            </a:r>
          </a:p>
          <a:p>
            <a:r>
              <a:rPr lang="en-US" dirty="0"/>
              <a:t>Preference or interests quiz</a:t>
            </a:r>
          </a:p>
        </p:txBody>
      </p:sp>
    </p:spTree>
    <p:extLst>
      <p:ext uri="{BB962C8B-B14F-4D97-AF65-F5344CB8AC3E}">
        <p14:creationId xmlns:p14="http://schemas.microsoft.com/office/powerpoint/2010/main" val="3724111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21BA49-BC2B-DB43-BC07-13356F353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639097"/>
            <a:ext cx="6446205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>
                <a:solidFill>
                  <a:srgbClr val="FEFEFE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7C6582-958B-469A-A8BE-E054310A76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66" r="4574"/>
          <a:stretch/>
        </p:blipFill>
        <p:spPr>
          <a:xfrm>
            <a:off x="7541342" y="10"/>
            <a:ext cx="465065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782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78BD6-405F-4F5A-8D34-EC6CF05D1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F2B8E-9DFE-48F6-A012-85283EE9A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Challenge statement</a:t>
            </a:r>
          </a:p>
          <a:p>
            <a:r>
              <a:rPr lang="en-US" dirty="0"/>
              <a:t>Accessibility goals</a:t>
            </a:r>
          </a:p>
          <a:p>
            <a:r>
              <a:rPr lang="en-GB" dirty="0"/>
              <a:t>Our idea</a:t>
            </a:r>
          </a:p>
          <a:p>
            <a:r>
              <a:rPr lang="en-GB" dirty="0"/>
              <a:t>Back-end &amp; front-end design plans</a:t>
            </a:r>
          </a:p>
          <a:p>
            <a:r>
              <a:rPr lang="en-GB" dirty="0"/>
              <a:t>UX &amp; UI goals</a:t>
            </a:r>
          </a:p>
          <a:p>
            <a:r>
              <a:rPr lang="en-GB" dirty="0"/>
              <a:t>Complications</a:t>
            </a:r>
          </a:p>
          <a:p>
            <a:r>
              <a:rPr lang="en-GB" dirty="0"/>
              <a:t>Demo</a:t>
            </a:r>
          </a:p>
          <a:p>
            <a:r>
              <a:rPr lang="en-GB" dirty="0"/>
              <a:t>Additional features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1557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6CD4-FFBF-CA45-AA43-6FAC504B6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sz="4000"/>
              <a:t>The Challenge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C5866-0204-9746-9B83-A4F176C96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5439212" cy="3632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/>
              <a:t>Can you create a mobile or web app (a digital product) that would make the Glasgow Science Centre (GSC) experience more accessible to those with any disability?</a:t>
            </a:r>
            <a:endParaRPr lang="en-US" sz="2800" dirty="0"/>
          </a:p>
        </p:txBody>
      </p:sp>
      <p:pic>
        <p:nvPicPr>
          <p:cNvPr id="7" name="Graphic 6" descr="Chat">
            <a:extLst>
              <a:ext uri="{FF2B5EF4-FFF2-40B4-BE49-F238E27FC236}">
                <a16:creationId xmlns:a16="http://schemas.microsoft.com/office/drawing/2014/main" id="{A55DFB4E-EA44-4B02-AF59-16D249B9E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32267" y="2413000"/>
            <a:ext cx="3716338" cy="371633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79948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6FFF0-809D-124B-B538-9FB2CBAE8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sz="4000"/>
              <a:t>What did we decide to create?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2C64C49-D3F1-AD4C-A3FB-58B7455B0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13000"/>
            <a:ext cx="5954949" cy="3632200"/>
          </a:xfrm>
        </p:spPr>
        <p:txBody>
          <a:bodyPr>
            <a:normAutofit/>
          </a:bodyPr>
          <a:lstStyle/>
          <a:p>
            <a:r>
              <a:rPr lang="en-US" sz="2000" dirty="0"/>
              <a:t>Replicate as closely as possible the originally intended experience and suit it for disabled people</a:t>
            </a:r>
          </a:p>
          <a:p>
            <a:r>
              <a:rPr lang="en-US" sz="2000" dirty="0"/>
              <a:t>Ability to see what exhibits are accessible and ability to plan accordingly</a:t>
            </a:r>
          </a:p>
          <a:p>
            <a:r>
              <a:rPr lang="en-US" sz="2000" dirty="0"/>
              <a:t>Highlighting the science behind each exhibit</a:t>
            </a:r>
          </a:p>
        </p:txBody>
      </p:sp>
      <p:pic>
        <p:nvPicPr>
          <p:cNvPr id="6" name="Picture 5" descr="Users">
            <a:extLst>
              <a:ext uri="{FF2B5EF4-FFF2-40B4-BE49-F238E27FC236}">
                <a16:creationId xmlns:a16="http://schemas.microsoft.com/office/drawing/2014/main" id="{D379E947-D27A-3C4C-97F3-18B28436ED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76139" y="2155548"/>
            <a:ext cx="4397148" cy="439714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937742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6FFF0-809D-124B-B538-9FB2CBAE8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sz="4000"/>
              <a:t>What did we decide to create?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2C64C49-D3F1-AD4C-A3FB-58B7455B0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4365846" cy="3632200"/>
          </a:xfrm>
        </p:spPr>
        <p:txBody>
          <a:bodyPr>
            <a:normAutofit/>
          </a:bodyPr>
          <a:lstStyle/>
          <a:p>
            <a:r>
              <a:rPr lang="en-US" sz="2000" dirty="0"/>
              <a:t>A tool to guide visitors around the GSC</a:t>
            </a:r>
          </a:p>
          <a:p>
            <a:r>
              <a:rPr lang="en-US" sz="2000" dirty="0"/>
              <a:t>Interactive map </a:t>
            </a:r>
          </a:p>
          <a:p>
            <a:r>
              <a:rPr lang="en-US" sz="2000" dirty="0"/>
              <a:t>Ability to see instantly what kind (audio, visual, physical, etc.) of exhibits are available</a:t>
            </a:r>
          </a:p>
          <a:p>
            <a:r>
              <a:rPr lang="en-US" sz="2000" dirty="0"/>
              <a:t>Further exhibit information provided once it is clicked on</a:t>
            </a:r>
          </a:p>
          <a:p>
            <a:r>
              <a:rPr lang="en-US" sz="2000" dirty="0"/>
              <a:t>Suggested routes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79E947-D27A-3C4C-97F3-18B28436E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514" y="2155548"/>
            <a:ext cx="5862865" cy="439714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89305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1B3DA-0C42-5244-A042-E8839B6AC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 dirty="0">
                <a:solidFill>
                  <a:schemeClr val="tx1"/>
                </a:solidFill>
              </a:rPr>
              <a:t>Original Stack choice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5F54E-AFE0-1848-945D-C06AF6B84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Discussed each member’s strengths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Ruby on Rails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Bootstrap and plain HTML/JavaScript (jQuery)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MySQL database</a:t>
            </a:r>
          </a:p>
        </p:txBody>
      </p:sp>
    </p:spTree>
    <p:extLst>
      <p:ext uri="{BB962C8B-B14F-4D97-AF65-F5344CB8AC3E}">
        <p14:creationId xmlns:p14="http://schemas.microsoft.com/office/powerpoint/2010/main" val="780628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a14="http://schemas.microsoft.com/office/drawing/2010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-9832" y="4525094"/>
            <a:ext cx="12203151" cy="2344057"/>
            <a:chOff x="0" y="4525094"/>
            <a:chExt cx="12203151" cy="2344057"/>
          </a:xfrm>
        </p:grpSpPr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37743D-B8E1-4A1B-94F0-DA25C275D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Back-end design plan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39DAAA-F72E-4759-9D4D-76B68D224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1088" y="298233"/>
            <a:ext cx="3702200" cy="38526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3D4C549-D39C-45E1-AFC0-64DABCFB091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3346" y="533532"/>
            <a:ext cx="6089295" cy="358649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9A88173-4875-432C-A1D1-2649062E71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66865" y="4041668"/>
            <a:ext cx="5185873" cy="3638763"/>
          </a:xfrm>
        </p:spPr>
        <p:txBody>
          <a:bodyPr/>
          <a:lstStyle/>
          <a:p>
            <a:r>
              <a:rPr lang="en-US" dirty="0"/>
              <a:t>ER Diagram</a:t>
            </a:r>
          </a:p>
          <a:p>
            <a:r>
              <a:rPr lang="en-GB" dirty="0"/>
              <a:t>Relational database</a:t>
            </a:r>
          </a:p>
          <a:p>
            <a:r>
              <a:rPr lang="en-GB" dirty="0"/>
              <a:t>Population script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3789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a14="http://schemas.microsoft.com/office/drawing/2010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-9832" y="4525094"/>
            <a:ext cx="12203151" cy="2344057"/>
            <a:chOff x="0" y="4525094"/>
            <a:chExt cx="12203151" cy="2344057"/>
          </a:xfrm>
        </p:grpSpPr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37743D-B8E1-4A1B-94F0-DA25C275D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UI design decisions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39DAAA-F72E-4759-9D4D-76B68D224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7100" y="183397"/>
            <a:ext cx="4383196" cy="2213513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7" name="Content Placeholder 6" descr="A screen shot of a person&#10;&#10;Description automatically generated">
            <a:extLst>
              <a:ext uri="{FF2B5EF4-FFF2-40B4-BE49-F238E27FC236}">
                <a16:creationId xmlns:a16="http://schemas.microsoft.com/office/drawing/2014/main" id="{65603BE2-8053-4DE0-9F17-68ACBDF7AD8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312545" y="655768"/>
            <a:ext cx="6659659" cy="311338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3D4C549-D39C-45E1-AFC0-64DABCFB091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437100" y="2573742"/>
            <a:ext cx="4436304" cy="177452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EA66211-7E97-4201-957D-15F21C50288E}"/>
              </a:ext>
            </a:extLst>
          </p:cNvPr>
          <p:cNvSpPr txBox="1">
            <a:spLocks/>
          </p:cNvSpPr>
          <p:nvPr/>
        </p:nvSpPr>
        <p:spPr>
          <a:xfrm>
            <a:off x="7266865" y="4041668"/>
            <a:ext cx="5185873" cy="36387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Screen the website’s design</a:t>
            </a:r>
          </a:p>
          <a:p>
            <a:r>
              <a:rPr lang="en-GB" dirty="0"/>
              <a:t>Follow brand guidelines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4120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a14="http://schemas.microsoft.com/office/drawing/2010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-9331" y="4525094"/>
            <a:ext cx="12203151" cy="2344057"/>
            <a:chOff x="0" y="4525094"/>
            <a:chExt cx="12203151" cy="2344057"/>
          </a:xfrm>
        </p:grpSpPr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DC2318-0FFA-497F-B9E7-16BC23190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UI design decisions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7DB7FC-4D83-4CC7-AD74-0CF418489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233" y="1646248"/>
            <a:ext cx="4369003" cy="1288854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D05D8A-2764-452E-9300-BB44F0032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226" y="172606"/>
            <a:ext cx="4369003" cy="1288854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0B486D-B048-4ADE-BC67-3572A88F3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5232" y="3127732"/>
            <a:ext cx="4368997" cy="1288853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8B490D6-768E-402A-9484-D4BFE11F5B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394892" y="250655"/>
            <a:ext cx="6241096" cy="416593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C174839-52BB-492C-8937-CE730EDFE8EA}"/>
              </a:ext>
            </a:extLst>
          </p:cNvPr>
          <p:cNvSpPr txBox="1">
            <a:spLocks/>
          </p:cNvSpPr>
          <p:nvPr/>
        </p:nvSpPr>
        <p:spPr>
          <a:xfrm>
            <a:off x="7266865" y="4041668"/>
            <a:ext cx="5185873" cy="36387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Exciting, bold, simplistic</a:t>
            </a:r>
          </a:p>
          <a:p>
            <a:r>
              <a:rPr lang="en-US" dirty="0"/>
              <a:t>Suited for people with cognitive disabilities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62627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251</Words>
  <Application>Microsoft Office PowerPoint</Application>
  <PresentationFormat>Widescreen</PresentationFormat>
  <Paragraphs>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Century Gothic</vt:lpstr>
      <vt:lpstr>Wingdings 2</vt:lpstr>
      <vt:lpstr>Quotable</vt:lpstr>
      <vt:lpstr>Easy accessibility plan for Glasgow Science Centre</vt:lpstr>
      <vt:lpstr>Content</vt:lpstr>
      <vt:lpstr>The Challenge Statement</vt:lpstr>
      <vt:lpstr>What did we decide to create?</vt:lpstr>
      <vt:lpstr>What did we decide to create?</vt:lpstr>
      <vt:lpstr>Original Stack choice</vt:lpstr>
      <vt:lpstr>Back-end design plan</vt:lpstr>
      <vt:lpstr>UI design decisions</vt:lpstr>
      <vt:lpstr>UI design decisions</vt:lpstr>
      <vt:lpstr>Complications</vt:lpstr>
      <vt:lpstr>Demo</vt:lpstr>
      <vt:lpstr>If we had more time…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10</dc:title>
  <dc:creator>Daniel Sewerynski (Student)</dc:creator>
  <cp:lastModifiedBy>Simona Ramoskaite</cp:lastModifiedBy>
  <cp:revision>30</cp:revision>
  <dcterms:created xsi:type="dcterms:W3CDTF">2019-10-27T05:33:29Z</dcterms:created>
  <dcterms:modified xsi:type="dcterms:W3CDTF">2019-10-27T11:38:21Z</dcterms:modified>
</cp:coreProperties>
</file>